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87"/>
  </p:notesMasterIdLst>
  <p:handoutMasterIdLst>
    <p:handoutMasterId r:id="rId88"/>
  </p:handoutMasterIdLst>
  <p:sldIdLst>
    <p:sldId id="256" r:id="rId2"/>
    <p:sldId id="257" r:id="rId3"/>
    <p:sldId id="390"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9" r:id="rId26"/>
    <p:sldId id="310" r:id="rId27"/>
    <p:sldId id="295"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300" r:id="rId45"/>
    <p:sldId id="301" r:id="rId46"/>
    <p:sldId id="302" r:id="rId47"/>
    <p:sldId id="303" r:id="rId48"/>
    <p:sldId id="304" r:id="rId49"/>
    <p:sldId id="305" r:id="rId50"/>
    <p:sldId id="366" r:id="rId51"/>
    <p:sldId id="339"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56" r:id="rId75"/>
    <p:sldId id="357" r:id="rId76"/>
    <p:sldId id="389" r:id="rId77"/>
    <p:sldId id="359" r:id="rId78"/>
    <p:sldId id="360" r:id="rId79"/>
    <p:sldId id="361" r:id="rId80"/>
    <p:sldId id="362" r:id="rId81"/>
    <p:sldId id="363" r:id="rId82"/>
    <p:sldId id="364" r:id="rId83"/>
    <p:sldId id="365" r:id="rId84"/>
    <p:sldId id="307" r:id="rId85"/>
    <p:sldId id="308"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2" autoAdjust="0"/>
    <p:restoredTop sz="79963" autoAdjust="0"/>
  </p:normalViewPr>
  <p:slideViewPr>
    <p:cSldViewPr>
      <p:cViewPr varScale="1">
        <p:scale>
          <a:sx n="69" d="100"/>
          <a:sy n="69" d="100"/>
        </p:scale>
        <p:origin x="1478"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798687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5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tiff"/><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6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4.tiff"/></Relationships>
</file>

<file path=ppt/slides/_rels/slide7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25.tiff"/><Relationship Id="rId5" Type="http://schemas.openxmlformats.org/officeDocument/2006/relationships/image" Target="../media/image23.tiff"/><Relationship Id="rId4" Type="http://schemas.openxmlformats.org/officeDocument/2006/relationships/image" Target="../media/image24.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Clark Nielsen</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BS in Digital Media from Utah Valley University</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Made my first website when I was 11</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7 years of professional experience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Loves teaching</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Tree>
    <p:extLst>
      <p:ext uri="{BB962C8B-B14F-4D97-AF65-F5344CB8AC3E}">
        <p14:creationId xmlns:p14="http://schemas.microsoft.com/office/powerpoint/2010/main" val="7596163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endParaRPr lang="en-US" sz="2000" dirty="0">
              <a:latin typeface="Arial" panose="02080604020202020204" charset="0"/>
              <a:ea typeface="Roboto" pitchFamily="2" charset="0"/>
              <a:cs typeface="Arial" panose="02080604020202020204" charset="0"/>
            </a:endParaRPr>
          </a:p>
          <a:p>
            <a:r>
              <a:rPr lang="en-US" sz="2000" dirty="0">
                <a:latin typeface="Arial" panose="020B0604020202020204" pitchFamily="34" charset="0"/>
                <a:cs typeface="Arial" panose="020B0604020202020204" pitchFamily="34" charset="0"/>
              </a:rPr>
              <a:t>1. Create a new folder with the name of `self-destructing-folder`</a:t>
            </a:r>
          </a:p>
          <a:p>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2. Create a new txt file with the name `secret-message.txt`</a:t>
            </a:r>
          </a:p>
          <a:p>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 Copy `secret-message.txt` to the inside of `self-destructing-folder`.</a:t>
            </a:r>
          </a:p>
          <a:p>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4. Delete the original `secret-message.txt` file.</a:t>
            </a:r>
          </a:p>
          <a:p>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5. Delete the `self-destructing-folder`.</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3172</Words>
  <Application>Microsoft Office PowerPoint</Application>
  <PresentationFormat>On-screen Show (4:3)</PresentationFormat>
  <Paragraphs>702</Paragraphs>
  <Slides>85</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Calibri Light</vt:lpstr>
      <vt:lpstr>Roboto</vt:lpstr>
      <vt:lpstr>Wingdings</vt:lpstr>
      <vt:lpstr>1_Unbranded</vt:lpstr>
      <vt:lpstr>The Zen of Coding</vt:lpstr>
      <vt:lpstr>Quick Introductions! (30 seconds)</vt:lpstr>
      <vt:lpstr>Instructor = … ?</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Intro to Console</vt:lpstr>
      <vt:lpstr>Hello, HTML</vt:lpstr>
      <vt:lpstr>&lt;title&gt; Intro to HTML &lt;/title&gt;</vt:lpstr>
      <vt:lpstr>&gt; YOUR TURN</vt:lpstr>
      <vt:lpstr>YouTube Video Walkthrough!</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CLARK</cp:lastModifiedBy>
  <cp:revision>1478</cp:revision>
  <cp:lastPrinted>2017-05-12T20:27:58Z</cp:lastPrinted>
  <dcterms:created xsi:type="dcterms:W3CDTF">2017-05-12T20:27:58Z</dcterms:created>
  <dcterms:modified xsi:type="dcterms:W3CDTF">2018-05-06T23:18:10Z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